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3" autoAdjust="0"/>
    <p:restoredTop sz="94660"/>
  </p:normalViewPr>
  <p:slideViewPr>
    <p:cSldViewPr>
      <p:cViewPr varScale="1">
        <p:scale>
          <a:sx n="85" d="100"/>
          <a:sy n="85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F2B43-AFF1-4CB5-A047-8EFE544676A6}" type="datetimeFigureOut">
              <a:rPr lang="zh-CN" altLang="en-US" smtClean="0"/>
              <a:pPr/>
              <a:t>2009-3-10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E1FD5-4A43-4535-A2A7-3360E231BF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hyperlink" Target="http://www.wallcoo.com/animal/2009_Animal_1680_Desktop_03/html/wallpaper50.html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008ly.com/sf_jianjie.php?id=147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9.jpeg"/><Relationship Id="rId4" Type="http://schemas.openxmlformats.org/officeDocument/2006/relationships/hyperlink" Target="http://www.2008ly.com/jingdny.php?id=1073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2626.htm" TargetMode="External"/><Relationship Id="rId13" Type="http://schemas.openxmlformats.org/officeDocument/2006/relationships/hyperlink" Target="http://baike.baidu.com/view/44417.htm" TargetMode="External"/><Relationship Id="rId3" Type="http://schemas.openxmlformats.org/officeDocument/2006/relationships/image" Target="../media/image13.jpeg"/><Relationship Id="rId7" Type="http://schemas.openxmlformats.org/officeDocument/2006/relationships/hyperlink" Target="http://baike.baidu.com/view/5399.htm" TargetMode="External"/><Relationship Id="rId12" Type="http://schemas.openxmlformats.org/officeDocument/2006/relationships/hyperlink" Target="http://baike.baidu.com/view/15725.htm" TargetMode="External"/><Relationship Id="rId2" Type="http://schemas.openxmlformats.org/officeDocument/2006/relationships/hyperlink" Target="http://imgsrc.baidu.com/baike/pic/item/9c57e3fa94a2b3c2b58f313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ike.baidu.com/view/38706.htm" TargetMode="External"/><Relationship Id="rId11" Type="http://schemas.openxmlformats.org/officeDocument/2006/relationships/hyperlink" Target="http://baike.baidu.com/view/174985.htm" TargetMode="External"/><Relationship Id="rId5" Type="http://schemas.openxmlformats.org/officeDocument/2006/relationships/image" Target="../media/image14.jpeg"/><Relationship Id="rId10" Type="http://schemas.openxmlformats.org/officeDocument/2006/relationships/hyperlink" Target="http://baike.baidu.com/view/1459.htm" TargetMode="External"/><Relationship Id="rId4" Type="http://schemas.openxmlformats.org/officeDocument/2006/relationships/hyperlink" Target="http://imgsrc.baidu.com/baike/pic/item/fcbbb151cf2cf4938d54302b.jpg" TargetMode="External"/><Relationship Id="rId9" Type="http://schemas.openxmlformats.org/officeDocument/2006/relationships/hyperlink" Target="http://baike.baidu.com/view/114104.htm" TargetMode="External"/><Relationship Id="rId1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43240" y="714356"/>
            <a:ext cx="29289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巴西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图片 5" descr="map_ba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643050"/>
            <a:ext cx="4596113" cy="3847629"/>
          </a:xfrm>
          <a:prstGeom prst="rect">
            <a:avLst/>
          </a:prstGeom>
        </p:spPr>
      </p:pic>
      <p:pic>
        <p:nvPicPr>
          <p:cNvPr id="7" name="图片 6" descr="brazil_beac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1643050"/>
            <a:ext cx="3214690" cy="2132411"/>
          </a:xfrm>
          <a:prstGeom prst="rect">
            <a:avLst/>
          </a:prstGeom>
        </p:spPr>
      </p:pic>
      <p:pic>
        <p:nvPicPr>
          <p:cNvPr id="8" name="图片 7" descr="brazil_statu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857628"/>
            <a:ext cx="3727633" cy="258604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日益火辣的性感桑巴_桑巴风行热辣,盖过足球风头_乐途旅游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4487772" cy="3000396"/>
          </a:xfrm>
          <a:prstGeom prst="rect">
            <a:avLst/>
          </a:prstGeom>
          <a:noFill/>
        </p:spPr>
      </p:pic>
      <p:pic>
        <p:nvPicPr>
          <p:cNvPr id="23556" name="Picture 4" descr="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52"/>
            <a:ext cx="4438419" cy="300037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714480" y="3857628"/>
            <a:ext cx="56436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巴西桑巴舞一般以里约的桑巴舞最为知名，因此里约被人们称为为狂欢之都，那里有一整套的严格的管理办法、比赛规则和升降级制度，同时有深厚的群众基础和充裕的后备人材，此外还有设施完备的训练和比赛场所，因此里约狂欢节已经成为巴西桑巴舞的代名词，每年都吸引着世界各地的游客前来观看。</a:t>
            </a:r>
            <a:endParaRPr lang="zh-CN" altLang="en-US" dirty="0"/>
          </a:p>
        </p:txBody>
      </p:sp>
      <p:sp>
        <p:nvSpPr>
          <p:cNvPr id="5" name="手杖形箭头 4">
            <a:hlinkClick r:id="rId4" action="ppaction://hlinksldjump"/>
          </p:cNvPr>
          <p:cNvSpPr/>
          <p:nvPr/>
        </p:nvSpPr>
        <p:spPr>
          <a:xfrm>
            <a:off x="7643834" y="4357694"/>
            <a:ext cx="1000132" cy="12858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xooob.com/ewebEditor/UploadFile/2008117152913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14290"/>
            <a:ext cx="4953035" cy="371477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286380" y="4500570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当巴西球</a:t>
            </a:r>
            <a:r>
              <a:rPr lang="zh-CN" altLang="en-US" dirty="0" smtClean="0"/>
              <a:t>星高兴时，也会跳桑巴舞</a:t>
            </a:r>
            <a:endParaRPr lang="zh-CN" altLang="en-US" dirty="0"/>
          </a:p>
        </p:txBody>
      </p:sp>
      <p:pic>
        <p:nvPicPr>
          <p:cNvPr id="22532" name="Picture 4" descr="http://www.xooob.com/ewebEditor/UploadFile/20081171534387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562970" cy="5357850"/>
          </a:xfrm>
          <a:prstGeom prst="rect">
            <a:avLst/>
          </a:prstGeom>
          <a:noFill/>
        </p:spPr>
      </p:pic>
      <p:sp>
        <p:nvSpPr>
          <p:cNvPr id="7" name="闪电形 6">
            <a:hlinkClick r:id="rId4" action="ppaction://hlinksldjump"/>
          </p:cNvPr>
          <p:cNvSpPr/>
          <p:nvPr/>
        </p:nvSpPr>
        <p:spPr>
          <a:xfrm>
            <a:off x="4429124" y="5357826"/>
            <a:ext cx="1643074" cy="107157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巴西简介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巴西联邦共和国位于南美洲东部，东濒大西洋。面积</a:t>
            </a:r>
            <a:r>
              <a:rPr lang="en-US" altLang="zh-CN" dirty="0" smtClean="0"/>
              <a:t>8 5 1 1 9 6 5 </a:t>
            </a:r>
            <a:r>
              <a:rPr lang="zh-CN" altLang="en-US" dirty="0" smtClean="0"/>
              <a:t>平方千米，为南美洲面积最大的国家。海岸线长</a:t>
            </a:r>
            <a:r>
              <a:rPr lang="en-US" altLang="zh-CN" dirty="0" smtClean="0"/>
              <a:t>7 4 0 0 </a:t>
            </a:r>
            <a:r>
              <a:rPr lang="zh-CN" altLang="en-US" dirty="0" smtClean="0"/>
              <a:t>多千米。</a:t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    </a:t>
            </a:r>
            <a:r>
              <a:rPr lang="en-US" altLang="zh-CN" dirty="0" smtClean="0"/>
              <a:t>1 6 </a:t>
            </a:r>
            <a:r>
              <a:rPr lang="zh-CN" altLang="en-US" dirty="0" smtClean="0"/>
              <a:t>世纪初沦为葡萄牙殖民地。</a:t>
            </a:r>
            <a:r>
              <a:rPr lang="en-US" altLang="zh-CN" dirty="0" smtClean="0"/>
              <a:t>1 8 2 2 </a:t>
            </a:r>
            <a:r>
              <a:rPr lang="zh-CN" altLang="en-US" dirty="0" smtClean="0"/>
              <a:t>年建立巴西帝国。</a:t>
            </a:r>
            <a:r>
              <a:rPr lang="en-US" altLang="zh-CN" dirty="0" smtClean="0"/>
              <a:t>1 8 8 9 </a:t>
            </a:r>
            <a:r>
              <a:rPr lang="zh-CN" altLang="en-US" dirty="0" smtClean="0"/>
              <a:t>年成立共和国。</a:t>
            </a:r>
            <a:r>
              <a:rPr lang="en-US" altLang="zh-CN" dirty="0" smtClean="0"/>
              <a:t>1 8 9 1 </a:t>
            </a:r>
            <a:r>
              <a:rPr lang="zh-CN" altLang="en-US" dirty="0" smtClean="0"/>
              <a:t>年建立合众国。</a:t>
            </a:r>
            <a:r>
              <a:rPr lang="en-US" altLang="zh-CN" dirty="0" smtClean="0"/>
              <a:t>1 9 6 9 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1 0 </a:t>
            </a:r>
            <a:r>
              <a:rPr lang="zh-CN" altLang="en-US" dirty="0" smtClean="0"/>
              <a:t>月</a:t>
            </a:r>
            <a:r>
              <a:rPr lang="en-US" altLang="zh-CN" dirty="0" smtClean="0"/>
              <a:t>3 0 </a:t>
            </a:r>
            <a:r>
              <a:rPr lang="zh-CN" altLang="en-US" dirty="0" smtClean="0"/>
              <a:t>日改名为巴西联邦共和国。</a:t>
            </a:r>
            <a:r>
              <a:rPr lang="en-US" altLang="zh-CN" dirty="0" smtClean="0"/>
              <a:t>1 9 7 4 </a:t>
            </a:r>
            <a:r>
              <a:rPr lang="zh-CN" altLang="en-US" dirty="0" smtClean="0"/>
              <a:t>年</a:t>
            </a:r>
            <a:r>
              <a:rPr lang="en-US" altLang="zh-CN" dirty="0" smtClean="0"/>
              <a:t>8 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1 5 </a:t>
            </a:r>
            <a:r>
              <a:rPr lang="zh-CN" altLang="en-US" dirty="0" smtClean="0"/>
              <a:t>日同我国建交。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1214422"/>
            <a:ext cx="27042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2" action="ppaction://hlinksldjump"/>
              </a:rPr>
              <a:t>巴西地理</a:t>
            </a:r>
            <a:endParaRPr lang="zh-CN" altLang="en-US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4876" y="1214422"/>
            <a:ext cx="26328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3" action="ppaction://hlinksldjump"/>
              </a:rPr>
              <a:t>巴</a:t>
            </a:r>
            <a:r>
              <a:rPr lang="zh-CN" altLang="en-US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3" action="ppaction://hlinksldjump"/>
              </a:rPr>
              <a:t>西动物</a:t>
            </a:r>
            <a:endParaRPr lang="zh-CN" altLang="en-US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1802" y="3214686"/>
            <a:ext cx="26328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4" action="ppaction://hlinksldjump"/>
              </a:rPr>
              <a:t>巴西文化</a:t>
            </a:r>
            <a:endParaRPr lang="zh-CN" altLang="en-US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hkcd.com.hk/images/site211/20081121/001e4fc423e60a9099d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43404" cy="2759573"/>
          </a:xfrm>
          <a:prstGeom prst="rect">
            <a:avLst/>
          </a:prstGeom>
          <a:noFill/>
        </p:spPr>
      </p:pic>
      <p:pic>
        <p:nvPicPr>
          <p:cNvPr id="17412" name="Picture 4" descr="http://www.hkcd.com.hk/images/site211/20081121/001e4fc423e60a9099e30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86058"/>
            <a:ext cx="4143372" cy="2759552"/>
          </a:xfrm>
          <a:prstGeom prst="rect">
            <a:avLst/>
          </a:prstGeom>
          <a:noFill/>
        </p:spPr>
      </p:pic>
      <p:pic>
        <p:nvPicPr>
          <p:cNvPr id="17414" name="Picture 6" descr="http://www.hkcd.com.hk/images/site211/20081121/001e4fc423e60a9099ea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0"/>
            <a:ext cx="4876800" cy="3248026"/>
          </a:xfrm>
          <a:prstGeom prst="rect">
            <a:avLst/>
          </a:prstGeom>
          <a:noFill/>
        </p:spPr>
      </p:pic>
      <p:pic>
        <p:nvPicPr>
          <p:cNvPr id="17416" name="Picture 8" descr="大尺寸世界各地动物壁纸精选 第三辑 - Toco Toucan Pantanal Brazil巴西：托哥大嘴鸟壁纸49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3286124"/>
            <a:ext cx="4476780" cy="3357586"/>
          </a:xfrm>
          <a:prstGeom prst="rect">
            <a:avLst/>
          </a:prstGeom>
          <a:noFill/>
        </p:spPr>
      </p:pic>
      <p:sp>
        <p:nvSpPr>
          <p:cNvPr id="6" name="太阳形 5">
            <a:hlinkClick r:id="rId7" action="ppaction://hlinksldjump"/>
          </p:cNvPr>
          <p:cNvSpPr/>
          <p:nvPr/>
        </p:nvSpPr>
        <p:spPr>
          <a:xfrm>
            <a:off x="1214414" y="5857892"/>
            <a:ext cx="785818" cy="64294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16-445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4286267" cy="32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472" y="371475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hlinkClick r:id="rId3"/>
              </a:rPr>
              <a:t>   巴西自然条件得天独厚。横贯北部的亚马孙河是世界上流域最广、流量最大的河流。素有“地球之肺”之称的亚马孙森林面积达</a:t>
            </a:r>
            <a:r>
              <a:rPr lang="en-US" altLang="zh-CN" dirty="0">
                <a:hlinkClick r:id="rId3"/>
              </a:rPr>
              <a:t>750</a:t>
            </a:r>
            <a:r>
              <a:rPr lang="zh-CN" altLang="en-US" dirty="0">
                <a:hlinkClick r:id="rId3"/>
              </a:rPr>
              <a:t>万平方公里，占世界森林面积的三分之一，</a:t>
            </a:r>
            <a:r>
              <a:rPr lang="en-US" altLang="zh-CN" dirty="0">
                <a:hlinkClick r:id="rId3"/>
              </a:rPr>
              <a:t>..</a:t>
            </a:r>
            <a:endParaRPr lang="zh-CN" altLang="en-US" dirty="0"/>
          </a:p>
        </p:txBody>
      </p:sp>
      <p:pic>
        <p:nvPicPr>
          <p:cNvPr id="1026" name="Picture 2" descr="http://www.2008ly.com/UploadFile/2008-7/200875-87765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28604"/>
            <a:ext cx="3929090" cy="3214710"/>
          </a:xfrm>
          <a:prstGeom prst="rect">
            <a:avLst/>
          </a:prstGeom>
          <a:noFill/>
        </p:spPr>
      </p:pic>
      <p:sp>
        <p:nvSpPr>
          <p:cNvPr id="6" name="心形 5">
            <a:hlinkClick r:id="rId6" action="ppaction://hlinksldjump"/>
          </p:cNvPr>
          <p:cNvSpPr/>
          <p:nvPr/>
        </p:nvSpPr>
        <p:spPr>
          <a:xfrm>
            <a:off x="6929454" y="5214950"/>
            <a:ext cx="928694" cy="85725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图文-06德国世界杯32强一览巴西国家队全家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5643602" cy="373645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214414" y="3995678"/>
            <a:ext cx="63579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足球是巴西人文化生活的主流。对巴西人来说，足球是运动，但更是文化。每当联赛或重大国内国际比赛进行时，巴西人常常举家前往观战，整个城市万人空巷，而赛场人山人海。巴西几乎人人都是球迷，巴西人笑称“不会足球、不懂足球的人是当不上巴西总统的，也得不到高支持率”。巴西人认为，巴西足球理所当然位列世界文化遗产之林。巴西人把足球称为“大众运动”，无论是在海滩上，还是在城市的街头巷尾，都有人踢球。即使是在贫民窟，穷人家的孩子也光着脚把袜子塞满纸当球踢。巴西许多国际知名的足球运动员都是从这里开始他们的足球生涯的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15140" y="571480"/>
            <a:ext cx="1714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hlinkClick r:id="rId3" action="ppaction://hlinksldjump"/>
              </a:rPr>
              <a:t>巴西足球队</a:t>
            </a:r>
            <a:endParaRPr lang="zh-CN" altLang="en-US" dirty="0"/>
          </a:p>
        </p:txBody>
      </p:sp>
      <p:sp>
        <p:nvSpPr>
          <p:cNvPr id="5" name="笑脸 4">
            <a:hlinkClick r:id="rId4" action="ppaction://hlinksldjump"/>
          </p:cNvPr>
          <p:cNvSpPr/>
          <p:nvPr/>
        </p:nvSpPr>
        <p:spPr>
          <a:xfrm>
            <a:off x="6858016" y="1928802"/>
            <a:ext cx="1214446" cy="121444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文-[西甲]巴萨vs毕尔巴鄂小罗点杀瞬间心无旁物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428604"/>
            <a:ext cx="4762500" cy="5638801"/>
          </a:xfrm>
          <a:prstGeom prst="rect">
            <a:avLst/>
          </a:prstGeom>
          <a:noFill/>
        </p:spPr>
      </p:pic>
      <p:cxnSp>
        <p:nvCxnSpPr>
          <p:cNvPr id="4" name="直接箭头连接符 3"/>
          <p:cNvCxnSpPr/>
          <p:nvPr/>
        </p:nvCxnSpPr>
        <p:spPr>
          <a:xfrm rot="10800000">
            <a:off x="2071670" y="2214554"/>
            <a:ext cx="1285884" cy="428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0" y="1428736"/>
            <a:ext cx="2071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巴西人拥有强健的四肢，这使他们在踢球时的身体对抗能力很强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4786314" y="4429132"/>
            <a:ext cx="2286016" cy="5000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929454" y="4786322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巴西人的脚下技术非常娴熟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5072066" y="785794"/>
            <a:ext cx="2143140" cy="428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286644" y="571480"/>
            <a:ext cx="15002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巴西</a:t>
            </a:r>
            <a:r>
              <a:rPr lang="zh-CN" altLang="en-US" dirty="0" smtClean="0"/>
              <a:t>人</a:t>
            </a:r>
            <a:r>
              <a:rPr lang="zh-CN" altLang="en-US" dirty="0" smtClean="0"/>
              <a:t>的大脑</a:t>
            </a:r>
            <a:r>
              <a:rPr lang="zh-CN" altLang="en-US" dirty="0" smtClean="0"/>
              <a:t>想</a:t>
            </a:r>
            <a:r>
              <a:rPr lang="zh-CN" altLang="en-US" dirty="0" smtClean="0"/>
              <a:t>象力很丰富，在场上他们往往能想出各种过人方式</a:t>
            </a:r>
            <a:endParaRPr lang="zh-CN" altLang="en-US" dirty="0"/>
          </a:p>
        </p:txBody>
      </p:sp>
      <p:pic>
        <p:nvPicPr>
          <p:cNvPr id="1028" name="Picture 4" descr="http://www.pconline.com.cn/pcedu/sj/pm/vector/0606/pic/060613aifootball01pre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643314"/>
            <a:ext cx="1428759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488" y="142852"/>
            <a:ext cx="3121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巴西文化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2000240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hlinkClick r:id="rId2" action="ppaction://hlinksldjump"/>
              </a:rPr>
              <a:t>狂欢节</a:t>
            </a:r>
            <a:endParaRPr lang="zh-CN" alt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86380" y="2000240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hlinkClick r:id="rId3" action="ppaction://hlinksldjump"/>
              </a:rPr>
              <a:t>足球</a:t>
            </a:r>
            <a:endParaRPr lang="zh-CN" alt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992" y="4000504"/>
            <a:ext cx="19288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hlinkClick r:id="rId4" action="ppaction://hlinksldjump"/>
              </a:rPr>
              <a:t>桑巴舞</a:t>
            </a:r>
            <a:endParaRPr lang="zh-CN" alt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gsrc.baidu.com/baike/abpic/item/9c57e3fa94a2b3c2b58f3134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4125293" cy="2928958"/>
          </a:xfrm>
          <a:prstGeom prst="rect">
            <a:avLst/>
          </a:prstGeom>
          <a:noFill/>
        </p:spPr>
      </p:pic>
      <p:pic>
        <p:nvPicPr>
          <p:cNvPr id="20484" name="Picture 4" descr="http://imgsrc.baidu.com/baike/abpic/item/fcbbb151cf2cf4938d54302b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57166"/>
            <a:ext cx="3647895" cy="257176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285984" y="3071810"/>
            <a:ext cx="49292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巴西狂欢节</a:t>
            </a:r>
            <a:r>
              <a:rPr lang="zh-CN" altLang="en-US" dirty="0" smtClean="0"/>
              <a:t>被称为世界上最大的</a:t>
            </a:r>
            <a:r>
              <a:rPr lang="zh-CN" altLang="en-US" u="sng" dirty="0" smtClean="0">
                <a:hlinkClick r:id="rId6" action="ppaction://hlinkfile"/>
              </a:rPr>
              <a:t>狂欢节</a:t>
            </a:r>
            <a:r>
              <a:rPr lang="zh-CN" altLang="en-US" dirty="0" smtClean="0"/>
              <a:t>，有“地球上最伟大的表演”之称。每年二月的中旬或下旬举行三天。在</a:t>
            </a:r>
            <a:r>
              <a:rPr lang="zh-CN" altLang="en-US" u="sng" dirty="0" smtClean="0">
                <a:hlinkClick r:id="rId7" action="ppaction://hlinkfile"/>
              </a:rPr>
              <a:t>巴西</a:t>
            </a:r>
            <a:r>
              <a:rPr lang="zh-CN" altLang="en-US" dirty="0" smtClean="0"/>
              <a:t>的狂欢节上，每个人都不愿表现自我，而是想成全别人。有的</a:t>
            </a:r>
            <a:r>
              <a:rPr lang="zh-CN" altLang="en-US" u="sng" dirty="0" smtClean="0">
                <a:hlinkClick r:id="rId8" action="ppaction://hlinkfile"/>
              </a:rPr>
              <a:t>男人</a:t>
            </a:r>
            <a:r>
              <a:rPr lang="zh-CN" altLang="en-US" dirty="0" smtClean="0"/>
              <a:t>希望自己拥有</a:t>
            </a:r>
            <a:r>
              <a:rPr lang="zh-CN" altLang="en-US" u="sng" dirty="0" smtClean="0">
                <a:hlinkClick r:id="rId9" action="ppaction://hlinkfile"/>
              </a:rPr>
              <a:t>女性</a:t>
            </a:r>
            <a:r>
              <a:rPr lang="zh-CN" altLang="en-US" dirty="0" smtClean="0"/>
              <a:t>的特征；而有的平时内向的</a:t>
            </a:r>
            <a:r>
              <a:rPr lang="zh-CN" altLang="en-US" u="sng" dirty="0" smtClean="0">
                <a:hlinkClick r:id="rId10" action="ppaction://hlinkfile"/>
              </a:rPr>
              <a:t>女人</a:t>
            </a:r>
            <a:r>
              <a:rPr lang="zh-CN" altLang="en-US" dirty="0" smtClean="0"/>
              <a:t>则大跳</a:t>
            </a:r>
            <a:r>
              <a:rPr lang="zh-CN" altLang="en-US" u="sng" dirty="0" smtClean="0">
                <a:hlinkClick r:id="rId11" action="ppaction://hlinkfile"/>
              </a:rPr>
              <a:t>狂热</a:t>
            </a:r>
            <a:r>
              <a:rPr lang="zh-CN" altLang="en-US" dirty="0" smtClean="0"/>
              <a:t>的</a:t>
            </a:r>
            <a:r>
              <a:rPr lang="zh-CN" altLang="en-US" u="sng" dirty="0" smtClean="0">
                <a:hlinkClick r:id="rId12" action="ppaction://hlinkfile"/>
              </a:rPr>
              <a:t>舞蹈</a:t>
            </a:r>
            <a:r>
              <a:rPr lang="zh-CN" altLang="en-US" dirty="0" smtClean="0"/>
              <a:t>，尽量地模仿他人的敏捷和有力动作。狂欢节中常常出现“易装癖”，这是历史的产物。巴西狂欢节对女性化的狂热程度在世界上可以说是独一无二的。在巴西的狂欢节中，</a:t>
            </a:r>
            <a:r>
              <a:rPr lang="zh-CN" altLang="en-US" u="sng" dirty="0" smtClean="0">
                <a:hlinkClick r:id="rId13" action="ppaction://hlinkfile"/>
              </a:rPr>
              <a:t>里约热内卢</a:t>
            </a:r>
            <a:r>
              <a:rPr lang="zh-CN" altLang="en-US" dirty="0" smtClean="0"/>
              <a:t>狂欢节是世界上最著名、最令人神往的盛会。 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手杖形箭头 4">
            <a:hlinkClick r:id="rId14" action="ppaction://hlinksldjump"/>
          </p:cNvPr>
          <p:cNvSpPr/>
          <p:nvPr/>
        </p:nvSpPr>
        <p:spPr>
          <a:xfrm>
            <a:off x="714348" y="4643446"/>
            <a:ext cx="928694" cy="121444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736</Words>
  <Application>Microsoft Office PowerPoint</Application>
  <PresentationFormat>全屏显示(4:3)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巴西简介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雨林木风</cp:lastModifiedBy>
  <cp:revision>10</cp:revision>
  <dcterms:created xsi:type="dcterms:W3CDTF">2009-03-10T09:41:05Z</dcterms:created>
  <dcterms:modified xsi:type="dcterms:W3CDTF">2009-03-10T11:19:57Z</dcterms:modified>
</cp:coreProperties>
</file>